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03" r:id="rId3"/>
    <p:sldId id="304" r:id="rId4"/>
    <p:sldId id="306" r:id="rId5"/>
    <p:sldId id="307" r:id="rId6"/>
    <p:sldId id="335" r:id="rId7"/>
    <p:sldId id="336" r:id="rId8"/>
    <p:sldId id="337" r:id="rId9"/>
    <p:sldId id="259" r:id="rId10"/>
    <p:sldId id="312" r:id="rId11"/>
    <p:sldId id="313" r:id="rId12"/>
    <p:sldId id="338" r:id="rId13"/>
    <p:sldId id="260" r:id="rId14"/>
    <p:sldId id="261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39" r:id="rId29"/>
    <p:sldId id="309" r:id="rId30"/>
    <p:sldId id="262" r:id="rId31"/>
    <p:sldId id="341" r:id="rId32"/>
    <p:sldId id="342" r:id="rId33"/>
    <p:sldId id="343" r:id="rId34"/>
    <p:sldId id="344" r:id="rId35"/>
    <p:sldId id="320" r:id="rId36"/>
    <p:sldId id="321" r:id="rId37"/>
    <p:sldId id="322" r:id="rId38"/>
    <p:sldId id="32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165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6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8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C16A0-C8D6-4EC4-815F-5BC683B4E9F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FB84-466F-43CA-AB03-156B8220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313509"/>
            <a:ext cx="10696575" cy="5753916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Meccano and Omni wheeled Vehicles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67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7501" b="12502"/>
          <a:stretch>
            <a:fillRect/>
          </a:stretch>
        </p:blipFill>
        <p:spPr bwMode="auto">
          <a:xfrm>
            <a:off x="1524000" y="304800"/>
            <a:ext cx="9144000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Driven Wheel</a:t>
            </a:r>
          </a:p>
        </p:txBody>
      </p:sp>
    </p:spTree>
    <p:extLst>
      <p:ext uri="{BB962C8B-B14F-4D97-AF65-F5344CB8AC3E}">
        <p14:creationId xmlns:p14="http://schemas.microsoft.com/office/powerpoint/2010/main" val="38666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en-US" sz="3200"/>
              <a:t>What is good and bad about this design?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3751" r="4688" b="11252"/>
          <a:stretch>
            <a:fillRect/>
          </a:stretch>
        </p:blipFill>
        <p:spPr bwMode="auto">
          <a:xfrm>
            <a:off x="1524000" y="1062038"/>
            <a:ext cx="9144000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3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554" y="457199"/>
            <a:ext cx="8557846" cy="5756031"/>
          </a:xfrm>
          <a:solidFill>
            <a:srgbClr val="FFFF66"/>
          </a:solidFill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1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Driven Wheels</a:t>
            </a:r>
            <a:endParaRPr lang="en-US" altLang="en-US" sz="14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1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1776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Two-Wheeled vehicles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15" t="10932" r="56667" b="36595"/>
          <a:stretch/>
        </p:blipFill>
        <p:spPr>
          <a:xfrm>
            <a:off x="6257923" y="2074988"/>
            <a:ext cx="3219449" cy="43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1" t="16963" r="78559" b="41500"/>
          <a:stretch/>
        </p:blipFill>
        <p:spPr>
          <a:xfrm>
            <a:off x="95250" y="2667000"/>
            <a:ext cx="5695950" cy="3476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1" y="2844800"/>
            <a:ext cx="2038350" cy="21463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Segway RMP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591674" y="2470560"/>
            <a:ext cx="16097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Robot Scout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58350" y="3862651"/>
            <a:ext cx="16097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Scuter</a:t>
            </a:r>
            <a:r>
              <a:rPr lang="en-US" dirty="0" smtClean="0"/>
              <a:t> </a:t>
            </a:r>
            <a:r>
              <a:rPr lang="en-US" dirty="0" err="1" smtClean="0"/>
              <a:t>Piaggio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715373" y="5958960"/>
            <a:ext cx="22860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Robot </a:t>
            </a:r>
            <a:r>
              <a:rPr lang="en-US" dirty="0" err="1" smtClean="0"/>
              <a:t>Neptun</a:t>
            </a:r>
            <a:r>
              <a:rPr lang="en-US" dirty="0" smtClean="0"/>
              <a:t> CMU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5501" y="1564964"/>
            <a:ext cx="18573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Three-wheeled vehicles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28726" y="1984642"/>
            <a:ext cx="326706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Two-wheeled vehicles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524375" y="5857875"/>
            <a:ext cx="3000375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15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Robots with 2 wheels and additional support points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3" t="30188" r="78904" b="36844"/>
          <a:stretch/>
        </p:blipFill>
        <p:spPr>
          <a:xfrm>
            <a:off x="-1" y="2031206"/>
            <a:ext cx="9763125" cy="4751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6975" y="5981700"/>
            <a:ext cx="3848100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81849" y="2247900"/>
            <a:ext cx="29432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 of stability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14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554" y="457199"/>
            <a:ext cx="8557846" cy="5756031"/>
          </a:xfrm>
          <a:solidFill>
            <a:srgbClr val="FFFF66"/>
          </a:solidFill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1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Differential Drives</a:t>
            </a:r>
            <a:endParaRPr lang="en-US" altLang="en-US" sz="14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2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7501" b="11252"/>
          <a:stretch>
            <a:fillRect/>
          </a:stretch>
        </p:blipFill>
        <p:spPr bwMode="auto">
          <a:xfrm>
            <a:off x="1524000" y="533400"/>
            <a:ext cx="9144000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Differential Drive</a:t>
            </a:r>
          </a:p>
        </p:txBody>
      </p:sp>
    </p:spTree>
    <p:extLst>
      <p:ext uri="{BB962C8B-B14F-4D97-AF65-F5344CB8AC3E}">
        <p14:creationId xmlns:p14="http://schemas.microsoft.com/office/powerpoint/2010/main" val="21440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668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What is good and bad about this design?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6563" b="11252"/>
          <a:stretch>
            <a:fillRect/>
          </a:stretch>
        </p:blipFill>
        <p:spPr bwMode="auto">
          <a:xfrm>
            <a:off x="1524000" y="971550"/>
            <a:ext cx="91440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5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7501" b="11252"/>
          <a:stretch>
            <a:fillRect/>
          </a:stretch>
        </p:blipFill>
        <p:spPr bwMode="auto">
          <a:xfrm>
            <a:off x="1524000" y="906464"/>
            <a:ext cx="9144000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858000" cy="19050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Example of Differential Drive Design: 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Robot Eve of Braunl</a:t>
            </a:r>
          </a:p>
        </p:txBody>
      </p:sp>
    </p:spTree>
    <p:extLst>
      <p:ext uri="{BB962C8B-B14F-4D97-AF65-F5344CB8AC3E}">
        <p14:creationId xmlns:p14="http://schemas.microsoft.com/office/powerpoint/2010/main" val="21501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4688" b="11252"/>
          <a:stretch>
            <a:fillRect/>
          </a:stretch>
        </p:blipFill>
        <p:spPr bwMode="auto">
          <a:xfrm>
            <a:off x="1524000" y="1098550"/>
            <a:ext cx="91440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934200" cy="20574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Another Example of Differential Drive Design: 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Robot SoccerBot for robot soccer competitions</a:t>
            </a:r>
          </a:p>
        </p:txBody>
      </p:sp>
    </p:spTree>
    <p:extLst>
      <p:ext uri="{BB962C8B-B14F-4D97-AF65-F5344CB8AC3E}">
        <p14:creationId xmlns:p14="http://schemas.microsoft.com/office/powerpoint/2010/main" val="7974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9475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Mobile Robots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12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6563" b="11252"/>
          <a:stretch>
            <a:fillRect/>
          </a:stretch>
        </p:blipFill>
        <p:spPr bwMode="auto">
          <a:xfrm>
            <a:off x="1524000" y="971550"/>
            <a:ext cx="91440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81800" cy="23622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Another Example of Differential Drive Design: </a:t>
            </a:r>
            <a:r>
              <a:rPr lang="en-US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wheeled robot LabBot</a:t>
            </a:r>
          </a:p>
        </p:txBody>
      </p:sp>
    </p:spTree>
    <p:extLst>
      <p:ext uri="{BB962C8B-B14F-4D97-AF65-F5344CB8AC3E}">
        <p14:creationId xmlns:p14="http://schemas.microsoft.com/office/powerpoint/2010/main" val="39888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7501" b="11252"/>
          <a:stretch>
            <a:fillRect/>
          </a:stretch>
        </p:blipFill>
        <p:spPr bwMode="auto">
          <a:xfrm>
            <a:off x="1524000" y="1"/>
            <a:ext cx="8915400" cy="580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13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6563" b="11252"/>
          <a:stretch>
            <a:fillRect/>
          </a:stretch>
        </p:blipFill>
        <p:spPr bwMode="auto">
          <a:xfrm>
            <a:off x="1524000" y="1071564"/>
            <a:ext cx="9144000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25908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Ackermann Drive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876800" y="4724400"/>
            <a:ext cx="1676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3200400" y="3581400"/>
            <a:ext cx="3352800" cy="1066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5002" r="7501" b="11252"/>
          <a:stretch>
            <a:fillRect/>
          </a:stretch>
        </p:blipFill>
        <p:spPr bwMode="auto">
          <a:xfrm>
            <a:off x="1524000" y="1"/>
            <a:ext cx="9144000" cy="601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71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of Ackerman Drives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7501" b="11252"/>
          <a:stretch>
            <a:fillRect/>
          </a:stretch>
        </p:blipFill>
        <p:spPr bwMode="auto">
          <a:xfrm>
            <a:off x="1524000" y="906464"/>
            <a:ext cx="9144000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664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5626" b="11252"/>
          <a:stretch>
            <a:fillRect/>
          </a:stretch>
        </p:blipFill>
        <p:spPr bwMode="auto">
          <a:xfrm>
            <a:off x="1524000" y="1035050"/>
            <a:ext cx="914400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90800" y="381001"/>
            <a:ext cx="3200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Driving motor A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H="1">
            <a:off x="3581400" y="838200"/>
            <a:ext cx="304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248400" y="381001"/>
            <a:ext cx="32004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Steering  motor B</a:t>
            </a: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H="1">
            <a:off x="7010400" y="838200"/>
            <a:ext cx="304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39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5002" r="6563" b="11252"/>
          <a:stretch>
            <a:fillRect/>
          </a:stretch>
        </p:blipFill>
        <p:spPr bwMode="auto">
          <a:xfrm>
            <a:off x="1524000" y="1036638"/>
            <a:ext cx="9144000" cy="58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276600" y="381000"/>
            <a:ext cx="2971800" cy="9159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Steering motor control with respect to variable steer_angle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H="1">
            <a:off x="3581400" y="1219200"/>
            <a:ext cx="6858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4419600" y="685800"/>
            <a:ext cx="1295400" cy="4495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9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5002" r="6563" b="11252"/>
          <a:stretch>
            <a:fillRect/>
          </a:stretch>
        </p:blipFill>
        <p:spPr bwMode="auto">
          <a:xfrm>
            <a:off x="1524000" y="1036638"/>
            <a:ext cx="9144000" cy="58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20574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 of Ackerman Drive Robot: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Four Stooges</a:t>
            </a:r>
          </a:p>
        </p:txBody>
      </p:sp>
    </p:spTree>
    <p:extLst>
      <p:ext uri="{BB962C8B-B14F-4D97-AF65-F5344CB8AC3E}">
        <p14:creationId xmlns:p14="http://schemas.microsoft.com/office/powerpoint/2010/main" val="170826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554" y="457199"/>
            <a:ext cx="8557846" cy="5756031"/>
          </a:xfrm>
          <a:solidFill>
            <a:srgbClr val="FFFF66"/>
          </a:solidFill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1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Driven Wheels</a:t>
            </a:r>
            <a:endParaRPr lang="en-US" altLang="en-US" sz="14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8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74" t="10071" r="57312" b="41925"/>
          <a:stretch/>
        </p:blipFill>
        <p:spPr>
          <a:xfrm>
            <a:off x="152399" y="49006"/>
            <a:ext cx="9839325" cy="6704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05727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Robots with 3 wheels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3274" y="1209675"/>
            <a:ext cx="30384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</a:t>
            </a:r>
            <a:r>
              <a:rPr lang="en-US" sz="2800" dirty="0" err="1" smtClean="0"/>
              <a:t>spheric</a:t>
            </a:r>
            <a:r>
              <a:rPr lang="en-US" sz="2800" dirty="0" smtClean="0"/>
              <a:t> wheels </a:t>
            </a:r>
            <a:r>
              <a:rPr lang="en-US" sz="2800" dirty="0" err="1" smtClean="0"/>
              <a:t>Tribolo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477000" y="0"/>
            <a:ext cx="375285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82" t="14086" r="66182" b="5913"/>
          <a:stretch/>
        </p:blipFill>
        <p:spPr>
          <a:xfrm>
            <a:off x="838200" y="0"/>
            <a:ext cx="7447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1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118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Robots with three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3" t="14868" r="78903" b="44794"/>
          <a:stretch/>
        </p:blipFill>
        <p:spPr>
          <a:xfrm>
            <a:off x="0" y="626321"/>
            <a:ext cx="10466024" cy="62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6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37475" r="6563" b="11252"/>
          <a:stretch/>
        </p:blipFill>
        <p:spPr bwMode="auto">
          <a:xfrm>
            <a:off x="1524000" y="2637692"/>
            <a:ext cx="9144000" cy="409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664677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Synchro-Drive</a:t>
            </a:r>
          </a:p>
        </p:txBody>
      </p:sp>
    </p:spTree>
    <p:extLst>
      <p:ext uri="{BB962C8B-B14F-4D97-AF65-F5344CB8AC3E}">
        <p14:creationId xmlns:p14="http://schemas.microsoft.com/office/powerpoint/2010/main" val="469296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What is good and bad about Synchro-Drives?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6563" b="13751"/>
          <a:stretch>
            <a:fillRect/>
          </a:stretch>
        </p:blipFill>
        <p:spPr bwMode="auto">
          <a:xfrm>
            <a:off x="1524000" y="1169988"/>
            <a:ext cx="9144000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556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002" r="7501" b="11252"/>
          <a:stretch>
            <a:fillRect/>
          </a:stretch>
        </p:blipFill>
        <p:spPr bwMode="auto">
          <a:xfrm>
            <a:off x="1524000" y="381000"/>
            <a:ext cx="9144000" cy="595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0" y="0"/>
            <a:ext cx="6705600" cy="1524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 of Synchro-Drive robot design: 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XENIA</a:t>
            </a:r>
          </a:p>
        </p:txBody>
      </p:sp>
    </p:spTree>
    <p:extLst>
      <p:ext uri="{BB962C8B-B14F-4D97-AF65-F5344CB8AC3E}">
        <p14:creationId xmlns:p14="http://schemas.microsoft.com/office/powerpoint/2010/main" val="35349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5626" b="13751"/>
          <a:stretch>
            <a:fillRect/>
          </a:stretch>
        </p:blipFill>
        <p:spPr bwMode="auto">
          <a:xfrm>
            <a:off x="1524000" y="0"/>
            <a:ext cx="91440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7501" b="11252"/>
          <a:stretch>
            <a:fillRect/>
          </a:stretch>
        </p:blipFill>
        <p:spPr bwMode="auto">
          <a:xfrm>
            <a:off x="1524000" y="381000"/>
            <a:ext cx="86868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Tracked Robots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1"/>
            <a:ext cx="8229600" cy="15541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4983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What is good and bad about  Tracked Robots?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6563" b="12502"/>
          <a:stretch>
            <a:fillRect/>
          </a:stretch>
        </p:blipFill>
        <p:spPr bwMode="auto">
          <a:xfrm>
            <a:off x="1524000" y="1169988"/>
            <a:ext cx="9144000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92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6563" b="11252"/>
          <a:stretch>
            <a:fillRect/>
          </a:stretch>
        </p:blipFill>
        <p:spPr bwMode="auto">
          <a:xfrm>
            <a:off x="1524000" y="1071564"/>
            <a:ext cx="9144000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886200" y="60960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Reuse your old toys or steal from your kids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486400" cy="22860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 of Tracked robot: </a:t>
            </a:r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Blizzard</a:t>
            </a:r>
          </a:p>
        </p:txBody>
      </p:sp>
    </p:spTree>
    <p:extLst>
      <p:ext uri="{BB962C8B-B14F-4D97-AF65-F5344CB8AC3E}">
        <p14:creationId xmlns:p14="http://schemas.microsoft.com/office/powerpoint/2010/main" val="166197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6252" r="5626" b="11252"/>
          <a:stretch>
            <a:fillRect/>
          </a:stretch>
        </p:blipFill>
        <p:spPr bwMode="auto">
          <a:xfrm>
            <a:off x="1524000" y="0"/>
            <a:ext cx="9144000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54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40" t="13799" r="61586" b="7061"/>
          <a:stretch/>
        </p:blipFill>
        <p:spPr>
          <a:xfrm>
            <a:off x="285136" y="135730"/>
            <a:ext cx="9596284" cy="67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46" t="10359" r="63037" b="10215"/>
          <a:stretch/>
        </p:blipFill>
        <p:spPr>
          <a:xfrm>
            <a:off x="557979" y="24976"/>
            <a:ext cx="9028473" cy="68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57200"/>
            <a:ext cx="8153400" cy="4724400"/>
          </a:xfrm>
          <a:solidFill>
            <a:srgbClr val="FFFF66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14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Driving Robots</a:t>
            </a:r>
          </a:p>
        </p:txBody>
      </p:sp>
    </p:spTree>
    <p:extLst>
      <p:ext uri="{BB962C8B-B14F-4D97-AF65-F5344CB8AC3E}">
        <p14:creationId xmlns:p14="http://schemas.microsoft.com/office/powerpoint/2010/main" val="41537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478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Driving Robots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1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 sz="3600"/>
              <a:t>Driving robots can be:</a:t>
            </a:r>
          </a:p>
          <a:p>
            <a:pPr lvl="1" eaLnBrk="1" hangingPunct="1">
              <a:buFontTx/>
              <a:buNone/>
            </a:pPr>
            <a:r>
              <a:rPr lang="en-US" altLang="en-US" sz="3200"/>
              <a:t>• </a:t>
            </a:r>
            <a:r>
              <a:rPr lang="en-US" altLang="en-US" sz="3200">
                <a:solidFill>
                  <a:srgbClr val="FF0000"/>
                </a:solidFill>
              </a:rPr>
              <a:t>1.</a:t>
            </a:r>
            <a:r>
              <a:rPr lang="en-US" altLang="en-US" sz="3200"/>
              <a:t> Non-Holonomic</a:t>
            </a:r>
          </a:p>
          <a:p>
            <a:pPr lvl="1" eaLnBrk="1" hangingPunct="1">
              <a:buFontTx/>
              <a:buNone/>
            </a:pPr>
            <a:r>
              <a:rPr lang="en-US" altLang="en-US" sz="3200"/>
              <a:t>• </a:t>
            </a:r>
            <a:r>
              <a:rPr lang="en-US" altLang="en-US" sz="3200">
                <a:solidFill>
                  <a:srgbClr val="FF0000"/>
                </a:solidFill>
              </a:rPr>
              <a:t>2.</a:t>
            </a:r>
            <a:r>
              <a:rPr lang="en-US" altLang="en-US" sz="3200"/>
              <a:t> Holonomic (</a:t>
            </a:r>
            <a:r>
              <a:rPr lang="en-US" altLang="en-US" sz="3200" i="1">
                <a:solidFill>
                  <a:schemeClr val="accent2"/>
                </a:solidFill>
              </a:rPr>
              <a:t>Omni-Directional</a:t>
            </a:r>
            <a:r>
              <a:rPr lang="en-US" altLang="en-US" sz="3200"/>
              <a:t>)</a:t>
            </a:r>
          </a:p>
          <a:p>
            <a:pPr lvl="1" eaLnBrk="1" hangingPunct="1">
              <a:buFontTx/>
              <a:buNone/>
            </a:pPr>
            <a:r>
              <a:rPr lang="en-US" altLang="en-US" sz="3200"/>
              <a:t>• </a:t>
            </a:r>
            <a:r>
              <a:rPr lang="en-US" altLang="en-US" sz="3200">
                <a:solidFill>
                  <a:srgbClr val="FF0000"/>
                </a:solidFill>
              </a:rPr>
              <a:t>3.</a:t>
            </a:r>
            <a:r>
              <a:rPr lang="en-US" altLang="en-US" sz="3200"/>
              <a:t> Wheels</a:t>
            </a:r>
          </a:p>
          <a:p>
            <a:pPr lvl="1" eaLnBrk="1" hangingPunct="1">
              <a:buFontTx/>
              <a:buNone/>
            </a:pPr>
            <a:r>
              <a:rPr lang="en-US" altLang="en-US" sz="3200"/>
              <a:t>• </a:t>
            </a:r>
            <a:r>
              <a:rPr lang="en-US" altLang="en-US" sz="3200">
                <a:solidFill>
                  <a:srgbClr val="FF0000"/>
                </a:solidFill>
              </a:rPr>
              <a:t>4.</a:t>
            </a:r>
            <a:r>
              <a:rPr lang="en-US" altLang="en-US" sz="3200"/>
              <a:t> Tracks</a:t>
            </a:r>
          </a:p>
          <a:p>
            <a:pPr eaLnBrk="1" hangingPunct="1"/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42826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554" y="457199"/>
            <a:ext cx="8557846" cy="5756031"/>
          </a:xfrm>
          <a:solidFill>
            <a:srgbClr val="FFFF66"/>
          </a:solidFill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1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Driven Wheel</a:t>
            </a:r>
            <a:endParaRPr lang="en-US" altLang="en-US" sz="14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6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6"/>
            <a:ext cx="12192000" cy="85238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wheels = vehicles with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driven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060549"/>
            <a:ext cx="10515600" cy="482501"/>
          </a:xfrm>
        </p:spPr>
        <p:txBody>
          <a:bodyPr/>
          <a:lstStyle/>
          <a:p>
            <a:r>
              <a:rPr lang="en-US" dirty="0" smtClean="0"/>
              <a:t>Meccano Wheels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39" t="16071" r="78178" b="43221"/>
          <a:stretch/>
        </p:blipFill>
        <p:spPr>
          <a:xfrm>
            <a:off x="381000" y="1736824"/>
            <a:ext cx="3981450" cy="4910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764" t="20268" r="57091" b="43361"/>
          <a:stretch/>
        </p:blipFill>
        <p:spPr>
          <a:xfrm>
            <a:off x="6906752" y="1993999"/>
            <a:ext cx="4304173" cy="43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223</Words>
  <Application>Microsoft Office PowerPoint</Application>
  <PresentationFormat>Widescreen</PresentationFormat>
  <Paragraphs>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Meccano and Omni wheeled Vehicles</vt:lpstr>
      <vt:lpstr>Famous Mobile Robots</vt:lpstr>
      <vt:lpstr>PowerPoint Presentation</vt:lpstr>
      <vt:lpstr>PowerPoint Presentation</vt:lpstr>
      <vt:lpstr>PowerPoint Presentation</vt:lpstr>
      <vt:lpstr>Driving Robots</vt:lpstr>
      <vt:lpstr>Driving Robots</vt:lpstr>
      <vt:lpstr>Single Driven Wheel</vt:lpstr>
      <vt:lpstr>Types of wheels = vehicles with single driven wheel</vt:lpstr>
      <vt:lpstr>Single Driven Wheel</vt:lpstr>
      <vt:lpstr>What is good and bad about this design?</vt:lpstr>
      <vt:lpstr>Two Driven Wheels</vt:lpstr>
      <vt:lpstr>Two-Wheeled vehicles</vt:lpstr>
      <vt:lpstr>Robots with 2 wheels and additional support points</vt:lpstr>
      <vt:lpstr>Differential Drives</vt:lpstr>
      <vt:lpstr>Differential Drive</vt:lpstr>
      <vt:lpstr>What is good and bad about this design?</vt:lpstr>
      <vt:lpstr>Example of Differential Drive Design: Robot Eve of Braunl</vt:lpstr>
      <vt:lpstr>Another Example of Differential Drive Design: Robot SoccerBot for robot soccer competitions</vt:lpstr>
      <vt:lpstr>Another Example of Differential Drive Design: Laboratory wheeled robot LabBot</vt:lpstr>
      <vt:lpstr>PowerPoint Presentation</vt:lpstr>
      <vt:lpstr>Ackermann Drive</vt:lpstr>
      <vt:lpstr>PowerPoint Presentation</vt:lpstr>
      <vt:lpstr>Application of Ackerman Drives</vt:lpstr>
      <vt:lpstr>PowerPoint Presentation</vt:lpstr>
      <vt:lpstr>PowerPoint Presentation</vt:lpstr>
      <vt:lpstr>Example of Ackerman Drive Robot: Four Stooges</vt:lpstr>
      <vt:lpstr>Three Driven Wheels</vt:lpstr>
      <vt:lpstr>Robots with 3 wheels</vt:lpstr>
      <vt:lpstr>Robots with three wheels</vt:lpstr>
      <vt:lpstr>Synchro-Drive</vt:lpstr>
      <vt:lpstr>What is good and bad about Synchro-Drives?</vt:lpstr>
      <vt:lpstr>PowerPoint Presentation</vt:lpstr>
      <vt:lpstr>PowerPoint Presentation</vt:lpstr>
      <vt:lpstr>Tracked Robots</vt:lpstr>
      <vt:lpstr>What is good and bad about  Tracked Robots?</vt:lpstr>
      <vt:lpstr>Example of Tracked robot: Blizzard</vt:lpstr>
      <vt:lpstr>PowerPoint Presentation</vt:lpstr>
    </vt:vector>
  </TitlesOfParts>
  <Company>Portland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20</cp:revision>
  <dcterms:created xsi:type="dcterms:W3CDTF">2016-10-28T20:07:45Z</dcterms:created>
  <dcterms:modified xsi:type="dcterms:W3CDTF">2016-10-29T21:54:08Z</dcterms:modified>
</cp:coreProperties>
</file>